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yne"/>
      <p:regular r:id="rId15"/>
    </p:embeddedFont>
    <p:embeddedFont>
      <p:font typeface="Syne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  <p:embeddedFont>
      <p:font typeface="Arim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3533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Power-Efficient FinFET Based Sense Amplifier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50234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15456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Sayooj S - 2310040095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45901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Sameer  -  2310040004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37724" y="611124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Venkat    -  2310040076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02763"/>
            <a:ext cx="121931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Introduction to FinFET Sense Amplifiers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5068"/>
            <a:ext cx="42140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Challenges in SRAM Design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96333"/>
            <a:ext cx="6185535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 electronic devices shrink and supply voltages reduce, designing energy-efficient SRAM sense amplifiers becomes complex. Sense amplifiers must accurately detect small voltage differences on bitlines while minimizing power consumption.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405068"/>
            <a:ext cx="527780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Advantages of FinFET Technology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3996333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FinFETs offer superior gate control, reduced leakage, and better noise margins compared to planar CMOS. These features make FinFETs ideal for low-power, high-performance memory circuits.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2576" y="658297"/>
            <a:ext cx="7471648" cy="2108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Literature Review: Sense Amplifier Architectures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2576" y="3124795"/>
            <a:ext cx="3616404" cy="2470666"/>
          </a:xfrm>
          <a:prstGeom prst="roundRect">
            <a:avLst>
              <a:gd name="adj" fmla="val 1451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561415" y="3363635"/>
            <a:ext cx="3138726" cy="7027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Differential Voltage Sense Amplifiers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1415" y="4209693"/>
            <a:ext cx="3138726" cy="1146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Known for noise rejection and speed, but face power challenges at scaled nodes.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7820" y="3124795"/>
            <a:ext cx="3616404" cy="2470666"/>
          </a:xfrm>
          <a:prstGeom prst="roundRect">
            <a:avLst>
              <a:gd name="adj" fmla="val 1451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10416659" y="3363635"/>
            <a:ext cx="3138726" cy="7027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Current-Mode Sense Amplifiers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6659" y="4209693"/>
            <a:ext cx="3138726" cy="1146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Enable low-voltage operation but sensitive to current variations affecting accuracy.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2576" y="5834301"/>
            <a:ext cx="7471648" cy="1737003"/>
          </a:xfrm>
          <a:prstGeom prst="roundRect">
            <a:avLst>
              <a:gd name="adj" fmla="val 2063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6561415" y="6073140"/>
            <a:ext cx="4699278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Single-Ended Sense Amplifiers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1415" y="6567845"/>
            <a:ext cx="6993969" cy="764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Simple design but limited in noise immunity and speed performance.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471" y="733187"/>
            <a:ext cx="7699058" cy="1214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FinFET Device Physics for Low-Power Design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22471" y="2489359"/>
            <a:ext cx="464463" cy="464463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393269" y="2489359"/>
            <a:ext cx="335780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Multi-Gate Electrostatics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393269" y="2916793"/>
            <a:ext cx="7028259" cy="660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Multiple gates improve channel control, reducing short-channel effects and leakage.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2471" y="4015859"/>
            <a:ext cx="464463" cy="464463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1393269" y="4015859"/>
            <a:ext cx="4677013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Subthreshold Leakage Suppression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93269" y="4443293"/>
            <a:ext cx="7028259" cy="330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FinFETs significantly reduce off-state current compared to planar MOSFETs.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2471" y="5212080"/>
            <a:ext cx="464463" cy="464463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1393269" y="5212080"/>
            <a:ext cx="2857500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Fin Geometry Impact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393269" y="5639514"/>
            <a:ext cx="7028259" cy="660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Height, width, and number of fins influence power and performance trade-offs.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2471" y="6738580"/>
            <a:ext cx="464463" cy="464463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4" name="Text 11"/>
          <p:cNvSpPr/>
          <p:nvPr/>
        </p:nvSpPr>
        <p:spPr>
          <a:xfrm>
            <a:off x="1393269" y="6738580"/>
            <a:ext cx="2442329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Process Variability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393269" y="7166015"/>
            <a:ext cx="7028259" cy="330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Variations in fin width and gate work function affect circuit robustness.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57745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Power-Efficient Techniques in Sense Amplifiers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64067"/>
            <a:ext cx="388453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Conditional Pre-charging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55331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Activates pre-charge only when needed, reducing unnecessary switching power.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64067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Dynamic Biasing &amp; Power Gating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907280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Adjusts bias voltage/current and cuts power to inactive blocks to minimize leakage.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64067"/>
            <a:ext cx="390227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Input Offset Cancellation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55331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Reduces transistor mismatch effects, improving sensing accuracy and power efficiency.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008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2244" y="3540443"/>
            <a:ext cx="11349037" cy="682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Applications of Power-Efficient SRAM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244" y="4611529"/>
            <a:ext cx="580073" cy="5800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24370" y="4570928"/>
            <a:ext cx="2178248" cy="1023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Mobile &amp; Wearable Devices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1624370" y="5733812"/>
            <a:ext cx="2178248" cy="1856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Extended battery life and reduced thermal needs enable advanced functionalities.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638" y="4611529"/>
            <a:ext cx="580073" cy="58007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962763" y="4570928"/>
            <a:ext cx="2178368" cy="682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Internet of Things (IoT)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962763" y="5392579"/>
            <a:ext cx="2178368" cy="1856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Supports ultra-low-power operation for long-lasting sensor nodes and edge computing.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9150" y="4611529"/>
            <a:ext cx="580073" cy="58007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01276" y="4570928"/>
            <a:ext cx="2178368" cy="682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Embedded Systems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8301276" y="5392579"/>
            <a:ext cx="2178368" cy="1856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Optimizes power budgets in automotive and industrial control microcontrollers.</a:t>
            </a:r>
            <a:endParaRPr lang="en-US" sz="18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27663" y="4611529"/>
            <a:ext cx="580073" cy="58007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639788" y="4570928"/>
            <a:ext cx="2178368" cy="682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Neuromorphic Computing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1639788" y="5392579"/>
            <a:ext cx="2178368" cy="1856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Enables energy-efficient on-chip memory for AI synaptic weight storage.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21669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Robustness and Process Variation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392692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Monte Carlo simulations with 500 runs indicate a standard deviation of 10 ps in sensing delay and 1 nW in static power, demonstrating good robustness against manufacturing variations. The FinFET design maintains reliable operation under typical process fluctuations, ensuring manufacturability and consistent performance.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802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8413" y="2781895"/>
            <a:ext cx="6921937" cy="536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 and Future Scope</a:t>
            </a:r>
            <a:endParaRPr lang="en-US" sz="3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13" y="3591997"/>
            <a:ext cx="912019" cy="132611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24037" y="3774400"/>
            <a:ext cx="2146102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1824037" y="4152067"/>
            <a:ext cx="12167949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FinFET-based sense amplifier achieves significant power savings with acceptable speed and noise margins, validating its suitability for low-voltage SRAM applications.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13" y="4918115"/>
            <a:ext cx="912019" cy="281249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24037" y="5100518"/>
            <a:ext cx="2146102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Future Directions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1824037" y="5478185"/>
            <a:ext cx="12167949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Explore advanced FinFET architectures like gate-all-around nanowires.</a:t>
            </a:r>
            <a:endParaRPr lang="en-US" sz="1400" dirty="0"/>
          </a:p>
        </p:txBody>
      </p:sp>
      <p:sp>
        <p:nvSpPr>
          <p:cNvPr id="10" name="Text 5"/>
          <p:cNvSpPr/>
          <p:nvPr/>
        </p:nvSpPr>
        <p:spPr>
          <a:xfrm>
            <a:off x="1824037" y="5833824"/>
            <a:ext cx="12167949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Investigate adaptive body biasing for dynamic power control.</a:t>
            </a:r>
            <a:endParaRPr lang="en-US" sz="1400" dirty="0"/>
          </a:p>
        </p:txBody>
      </p:sp>
      <p:sp>
        <p:nvSpPr>
          <p:cNvPr id="11" name="Text 6"/>
          <p:cNvSpPr/>
          <p:nvPr/>
        </p:nvSpPr>
        <p:spPr>
          <a:xfrm>
            <a:off x="1824037" y="6189464"/>
            <a:ext cx="12167949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Integrate with novel low-power SRAM bitcells for system-level optimization.</a:t>
            </a:r>
            <a:endParaRPr lang="en-US" sz="1400" dirty="0"/>
          </a:p>
        </p:txBody>
      </p:sp>
      <p:sp>
        <p:nvSpPr>
          <p:cNvPr id="12" name="Text 7"/>
          <p:cNvSpPr/>
          <p:nvPr/>
        </p:nvSpPr>
        <p:spPr>
          <a:xfrm>
            <a:off x="1824037" y="6545104"/>
            <a:ext cx="12167949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Fabricate test chips for experimental validation.</a:t>
            </a:r>
            <a:endParaRPr lang="en-US" sz="1400" dirty="0"/>
          </a:p>
        </p:txBody>
      </p:sp>
      <p:sp>
        <p:nvSpPr>
          <p:cNvPr id="13" name="Text 8"/>
          <p:cNvSpPr/>
          <p:nvPr/>
        </p:nvSpPr>
        <p:spPr>
          <a:xfrm>
            <a:off x="1824037" y="6900743"/>
            <a:ext cx="12167949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 power-aware CAD tools for FinFET memory design.</a:t>
            </a:r>
            <a:endParaRPr lang="en-US" sz="1400" dirty="0"/>
          </a:p>
        </p:txBody>
      </p:sp>
      <p:sp>
        <p:nvSpPr>
          <p:cNvPr id="14" name="Text 9"/>
          <p:cNvSpPr/>
          <p:nvPr/>
        </p:nvSpPr>
        <p:spPr>
          <a:xfrm>
            <a:off x="1824037" y="7256383"/>
            <a:ext cx="12167949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Examine asynchronous sensing and security implications.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2025-04-17T14:17:44Z</dcterms:created>
  <dcterms:modified xsi:type="dcterms:W3CDTF">2025-04-17T14:17:44Z</dcterms:modified>
</cp:coreProperties>
</file>